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506425-6C25-409E-A6AD-DAE176C54027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21529-2CA6-41EC-94E0-C34CAE4FBF27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>
                <a:solidFill>
                  <a:srgbClr val="C00000"/>
                </a:solidFill>
              </a:rPr>
              <a:t>ŽIVOTNA ZAJEDNICA – BIOCENOZA </a:t>
            </a:r>
            <a:br>
              <a:rPr lang="en-CA" dirty="0">
                <a:solidFill>
                  <a:srgbClr val="C00000"/>
                </a:solidFill>
              </a:rPr>
            </a:b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r>
              <a:rPr lang="vi-VN" sz="2400" dirty="0"/>
              <a:t>Životnu zajednicu ili </a:t>
            </a:r>
            <a:r>
              <a:rPr lang="vi-VN" sz="2400" b="1" dirty="0"/>
              <a:t>biocenozu čine populacije različitih vrsta </a:t>
            </a:r>
            <a:r>
              <a:rPr lang="vi-VN" sz="2400" b="1" dirty="0" smtClean="0"/>
              <a:t>biljak</a:t>
            </a:r>
            <a:r>
              <a:rPr lang="en-US" sz="2800" b="1" dirty="0" smtClean="0">
                <a:latin typeface="Calibri" pitchFamily="34" charset="0"/>
              </a:rPr>
              <a:t>a</a:t>
            </a:r>
            <a:r>
              <a:rPr lang="vi-VN" sz="2800" b="1" dirty="0" smtClean="0"/>
              <a:t>,</a:t>
            </a:r>
            <a:r>
              <a:rPr lang="vi-VN" sz="2400" b="1" dirty="0" smtClean="0"/>
              <a:t> </a:t>
            </a:r>
            <a:r>
              <a:rPr lang="vi-VN" sz="2400" b="1" dirty="0"/>
              <a:t>životinja, gljiva i mikroorganizama </a:t>
            </a:r>
            <a:r>
              <a:rPr lang="vi-VN" sz="2400" b="1" dirty="0" smtClean="0"/>
              <a:t>koj</a:t>
            </a:r>
            <a:r>
              <a:rPr lang="en-US" sz="2800" b="1" dirty="0" smtClean="0"/>
              <a:t>e</a:t>
            </a:r>
            <a:r>
              <a:rPr lang="vi-VN" sz="2400" b="1" dirty="0" smtClean="0"/>
              <a:t> </a:t>
            </a:r>
            <a:r>
              <a:rPr lang="vi-VN" sz="2400" b="1" dirty="0"/>
              <a:t>žive na istom staništu</a:t>
            </a:r>
            <a:r>
              <a:rPr lang="vi-VN" sz="2400" dirty="0"/>
              <a:t>. Životna zajednica se obrazuje tokom dugog vremenskog procesa pri kome dolazi do prilagođvanja vrsta i njihove evolucije. </a:t>
            </a:r>
          </a:p>
          <a:p>
            <a:r>
              <a:rPr lang="vi-VN" sz="2400" dirty="0"/>
              <a:t>Kao što jedinke jedne vrste ne žive izolovano, već u populacijama, tako i populacije različitih vrsta na istom staništu ne žive izolovano već u zajednicama. Između članova biocenoze uspostavlja se čitav splet različitih odnosa. Sastav populacija različitih vrsta u životnoj zajednici veoma je specifičan. U staništima u kojima vladaju slični ekološki uslovi uvek se pojavljuje ista životna zajednica (npr. biocenoza jedne bare, planinskog vrha, potoka i dr.).</a:t>
            </a:r>
            <a:endParaRPr lang="en-CA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340369"/>
          </a:xfrm>
        </p:spPr>
        <p:txBody>
          <a:bodyPr/>
          <a:lstStyle/>
          <a:p>
            <a:r>
              <a:rPr lang="pl-PL" b="1" dirty="0"/>
              <a:t>Svaka biocenoza se odlikuje određenim grupnim osobinam</a:t>
            </a:r>
            <a:r>
              <a:rPr lang="pl-PL" dirty="0"/>
              <a:t>a : </a:t>
            </a:r>
          </a:p>
          <a:p>
            <a:r>
              <a:rPr lang="en-CA" dirty="0" err="1"/>
              <a:t>kvalitativan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kvantitativan</a:t>
            </a:r>
            <a:r>
              <a:rPr lang="en-CA" dirty="0"/>
              <a:t> </a:t>
            </a:r>
            <a:r>
              <a:rPr lang="en-CA" dirty="0" err="1"/>
              <a:t>sastav</a:t>
            </a:r>
            <a:r>
              <a:rPr lang="en-CA" dirty="0"/>
              <a:t> </a:t>
            </a:r>
          </a:p>
          <a:p>
            <a:r>
              <a:rPr lang="en-CA" dirty="0" err="1"/>
              <a:t>strukturna</a:t>
            </a:r>
            <a:r>
              <a:rPr lang="en-CA" dirty="0"/>
              <a:t> </a:t>
            </a:r>
            <a:r>
              <a:rPr lang="en-CA" dirty="0" err="1"/>
              <a:t>organizacija</a:t>
            </a:r>
            <a:r>
              <a:rPr lang="en-CA" dirty="0"/>
              <a:t> </a:t>
            </a:r>
            <a:r>
              <a:rPr lang="en-CA" dirty="0" err="1"/>
              <a:t>biocenoze</a:t>
            </a:r>
            <a:r>
              <a:rPr lang="en-CA" dirty="0"/>
              <a:t> </a:t>
            </a:r>
          </a:p>
          <a:p>
            <a:r>
              <a:rPr lang="en-CA" dirty="0" err="1"/>
              <a:t>vremenske</a:t>
            </a:r>
            <a:r>
              <a:rPr lang="en-CA" dirty="0"/>
              <a:t> </a:t>
            </a:r>
            <a:r>
              <a:rPr lang="en-CA" dirty="0" err="1"/>
              <a:t>promene</a:t>
            </a:r>
            <a:r>
              <a:rPr lang="en-CA" dirty="0"/>
              <a:t> </a:t>
            </a:r>
          </a:p>
          <a:p>
            <a:r>
              <a:rPr lang="vi-VN" dirty="0"/>
              <a:t>određeni odnosi ishrane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vi-VN" sz="2800" b="1" dirty="0"/>
              <a:t>Kvalitativni sastav </a:t>
            </a:r>
            <a:r>
              <a:rPr lang="vi-VN" sz="2800" dirty="0"/>
              <a:t>biocenoze predstavlja prisustvo i karakteristična kombinacija zastupljenih vrsta. </a:t>
            </a:r>
            <a:r>
              <a:rPr lang="en-US" sz="2800" b="1" dirty="0" err="1" smtClean="0"/>
              <a:t>Kvantitativan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sastav</a:t>
            </a:r>
            <a:r>
              <a:rPr lang="en-US" sz="2800" b="1" dirty="0"/>
              <a:t> </a:t>
            </a:r>
            <a:r>
              <a:rPr lang="en-US" sz="2800" dirty="0" err="1" smtClean="0"/>
              <a:t>biocanoze</a:t>
            </a:r>
            <a:r>
              <a:rPr lang="en-US" sz="2800" dirty="0" smtClean="0"/>
              <a:t> </a:t>
            </a:r>
            <a:r>
              <a:rPr lang="vi-VN" sz="2800" dirty="0" smtClean="0"/>
              <a:t>se </a:t>
            </a:r>
            <a:r>
              <a:rPr lang="vi-VN" sz="2800" dirty="0"/>
              <a:t>odlikuju svojom brojnošću ili biomasom. </a:t>
            </a:r>
            <a:endParaRPr lang="en-US" sz="2800" dirty="0" smtClean="0"/>
          </a:p>
          <a:p>
            <a:r>
              <a:rPr lang="vi-VN" sz="2800" dirty="0" smtClean="0"/>
              <a:t>Vrste </a:t>
            </a:r>
            <a:r>
              <a:rPr lang="vi-VN" sz="2800" dirty="0"/>
              <a:t>koje su najbrojnije daju obeležje biocenozi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vi-VN" sz="2800" dirty="0" smtClean="0"/>
              <a:t>označene </a:t>
            </a:r>
            <a:r>
              <a:rPr lang="vi-VN" sz="2800" dirty="0"/>
              <a:t>su kao </a:t>
            </a:r>
            <a:r>
              <a:rPr lang="vi-VN" sz="2800" b="1" dirty="0"/>
              <a:t>dominantne</a:t>
            </a:r>
            <a:r>
              <a:rPr lang="vi-VN" sz="2800" dirty="0"/>
              <a:t>. One su najbolje </a:t>
            </a:r>
            <a:r>
              <a:rPr lang="vi-VN" sz="2800" dirty="0" smtClean="0"/>
              <a:t>prilagođene,</a:t>
            </a:r>
            <a:r>
              <a:rPr lang="en-US" sz="2800" dirty="0" err="1" smtClean="0"/>
              <a:t>daiu</a:t>
            </a:r>
            <a:r>
              <a:rPr lang="en-US" sz="2800" dirty="0" smtClean="0"/>
              <a:t> </a:t>
            </a:r>
            <a:r>
              <a:rPr lang="en-US" sz="2800" dirty="0" err="1" smtClean="0"/>
              <a:t>opecat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obelezje</a:t>
            </a:r>
            <a:r>
              <a:rPr lang="en-US" sz="2800" dirty="0" smtClean="0"/>
              <a:t> </a:t>
            </a:r>
            <a:r>
              <a:rPr lang="en-US" sz="2800" dirty="0" err="1" smtClean="0"/>
              <a:t>citave</a:t>
            </a:r>
            <a:r>
              <a:rPr lang="en-US" sz="2800" dirty="0" smtClean="0"/>
              <a:t> </a:t>
            </a:r>
            <a:r>
              <a:rPr lang="en-US" sz="2800" dirty="0" err="1" smtClean="0"/>
              <a:t>biocenoze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njoj</a:t>
            </a:r>
            <a:r>
              <a:rPr lang="en-US" sz="2800" dirty="0" smtClean="0"/>
              <a:t> </a:t>
            </a:r>
            <a:r>
              <a:rPr lang="en-US" sz="2800" dirty="0" err="1" smtClean="0"/>
              <a:t>bicenoza</a:t>
            </a:r>
            <a:r>
              <a:rPr lang="en-US" sz="2800" dirty="0" smtClean="0"/>
              <a:t> </a:t>
            </a:r>
            <a:r>
              <a:rPr lang="en-US" sz="2800" dirty="0" err="1" smtClean="0"/>
              <a:t>uglavnom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nosi</a:t>
            </a:r>
            <a:r>
              <a:rPr lang="en-US" sz="2800" dirty="0" smtClean="0"/>
              <a:t> </a:t>
            </a:r>
            <a:r>
              <a:rPr lang="en-US" sz="2800" dirty="0" err="1" smtClean="0"/>
              <a:t>naziv</a:t>
            </a:r>
            <a:r>
              <a:rPr lang="vi-VN" sz="2800" dirty="0" smtClean="0"/>
              <a:t>. </a:t>
            </a:r>
            <a:r>
              <a:rPr lang="vi-VN" sz="2800" dirty="0"/>
              <a:t>U bukovoj šumi dominantna vrsta je bukva, a u hrastovoj hrast</a:t>
            </a:r>
            <a:r>
              <a:rPr lang="vi-VN" sz="2800" dirty="0" smtClean="0"/>
              <a:t>.</a:t>
            </a:r>
            <a:endParaRPr lang="en-US" sz="2800" dirty="0" smtClean="0"/>
          </a:p>
          <a:p>
            <a:r>
              <a:rPr lang="en-US" b="1" dirty="0" err="1" smtClean="0"/>
              <a:t>Graditelji</a:t>
            </a:r>
            <a:r>
              <a:rPr lang="en-US" b="1" dirty="0" smtClean="0"/>
              <a:t> –</a:t>
            </a:r>
            <a:r>
              <a:rPr lang="en-US" b="1" dirty="0" err="1" smtClean="0"/>
              <a:t>edifikatori</a:t>
            </a:r>
            <a:r>
              <a:rPr lang="en-US" b="1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odredjuju</a:t>
            </a:r>
            <a:r>
              <a:rPr lang="en-US" dirty="0" smtClean="0"/>
              <a:t> </a:t>
            </a:r>
            <a:r>
              <a:rPr lang="en-US" dirty="0" err="1" smtClean="0"/>
              <a:t>specificne</a:t>
            </a:r>
            <a:r>
              <a:rPr lang="en-US" dirty="0" smtClean="0"/>
              <a:t> </a:t>
            </a:r>
            <a:r>
              <a:rPr lang="en-US" dirty="0" err="1" smtClean="0"/>
              <a:t>klimatske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pedoloske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.</a:t>
            </a:r>
          </a:p>
          <a:p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CA" b="1" dirty="0" err="1"/>
              <a:t>Strukturna</a:t>
            </a:r>
            <a:r>
              <a:rPr lang="en-CA" b="1" dirty="0"/>
              <a:t> </a:t>
            </a:r>
            <a:r>
              <a:rPr lang="en-CA" b="1" dirty="0" err="1"/>
              <a:t>organizacija</a:t>
            </a:r>
            <a:r>
              <a:rPr lang="en-CA" b="1" dirty="0"/>
              <a:t> </a:t>
            </a:r>
            <a:r>
              <a:rPr lang="en-CA" b="1" dirty="0" err="1"/>
              <a:t>biocenoze</a:t>
            </a:r>
            <a:r>
              <a:rPr lang="en-CA" b="1" dirty="0"/>
              <a:t> </a:t>
            </a:r>
            <a:r>
              <a:rPr lang="en-CA" dirty="0" err="1"/>
              <a:t>ogleda</a:t>
            </a:r>
            <a:r>
              <a:rPr lang="en-CA" dirty="0"/>
              <a:t> se u </a:t>
            </a:r>
            <a:r>
              <a:rPr lang="en-CA" dirty="0" err="1"/>
              <a:t>prostornom</a:t>
            </a:r>
            <a:r>
              <a:rPr lang="en-CA" dirty="0"/>
              <a:t> </a:t>
            </a:r>
            <a:r>
              <a:rPr lang="en-CA" dirty="0" err="1"/>
              <a:t>rasporedu</a:t>
            </a:r>
            <a:r>
              <a:rPr lang="en-CA" dirty="0"/>
              <a:t> </a:t>
            </a:r>
            <a:r>
              <a:rPr lang="en-CA" dirty="0" smtClean="0"/>
              <a:t> </a:t>
            </a:r>
            <a:r>
              <a:rPr lang="en-CA" dirty="0" err="1" smtClean="0"/>
              <a:t>koji</a:t>
            </a:r>
            <a:r>
              <a:rPr lang="en-CA" dirty="0" smtClean="0"/>
              <a:t> </a:t>
            </a:r>
            <a:r>
              <a:rPr lang="en-CA" dirty="0" err="1" smtClean="0"/>
              <a:t>moze</a:t>
            </a:r>
            <a:r>
              <a:rPr lang="en-CA" dirty="0" smtClean="0"/>
              <a:t> </a:t>
            </a:r>
            <a:r>
              <a:rPr lang="en-CA" dirty="0" err="1" smtClean="0"/>
              <a:t>biti</a:t>
            </a:r>
            <a:r>
              <a:rPr lang="en-CA" dirty="0" smtClean="0"/>
              <a:t>:</a:t>
            </a:r>
          </a:p>
          <a:p>
            <a:r>
              <a:rPr lang="en-CA" b="1" dirty="0" err="1" smtClean="0"/>
              <a:t>Vertikalan</a:t>
            </a:r>
            <a:r>
              <a:rPr lang="en-CA" dirty="0" smtClean="0"/>
              <a:t> –</a:t>
            </a:r>
            <a:r>
              <a:rPr lang="en-CA" dirty="0" err="1" smtClean="0"/>
              <a:t>spratovnost</a:t>
            </a:r>
            <a:r>
              <a:rPr lang="en-CA" dirty="0" smtClean="0"/>
              <a:t> </a:t>
            </a:r>
            <a:r>
              <a:rPr lang="en-CA" dirty="0" err="1" smtClean="0"/>
              <a:t>vrsta</a:t>
            </a:r>
            <a:r>
              <a:rPr lang="en-CA" dirty="0" smtClean="0"/>
              <a:t> </a:t>
            </a:r>
            <a:r>
              <a:rPr lang="en-CA" dirty="0" err="1" smtClean="0"/>
              <a:t>i</a:t>
            </a:r>
            <a:endParaRPr lang="en-CA" dirty="0" smtClean="0"/>
          </a:p>
          <a:p>
            <a:r>
              <a:rPr lang="en-CA" b="1" dirty="0" err="1" smtClean="0"/>
              <a:t>Horizontalan</a:t>
            </a:r>
            <a:r>
              <a:rPr lang="en-CA" b="1" dirty="0" smtClean="0"/>
              <a:t> ,</a:t>
            </a:r>
            <a:r>
              <a:rPr lang="en-CA" dirty="0" err="1" smtClean="0"/>
              <a:t>koji</a:t>
            </a:r>
            <a:r>
              <a:rPr lang="en-CA" dirty="0" smtClean="0"/>
              <a:t> </a:t>
            </a:r>
            <a:r>
              <a:rPr lang="en-CA" dirty="0" err="1" smtClean="0"/>
              <a:t>zavisi</a:t>
            </a:r>
            <a:r>
              <a:rPr lang="en-CA" dirty="0" smtClean="0"/>
              <a:t> </a:t>
            </a:r>
            <a:r>
              <a:rPr lang="en-CA" dirty="0" err="1" smtClean="0"/>
              <a:t>od</a:t>
            </a:r>
            <a:r>
              <a:rPr lang="en-CA" dirty="0" smtClean="0"/>
              <a:t> </a:t>
            </a:r>
            <a:r>
              <a:rPr lang="en-CA" dirty="0" err="1" smtClean="0"/>
              <a:t>mikroklimatski</a:t>
            </a:r>
            <a:r>
              <a:rPr lang="en-CA" dirty="0" smtClean="0"/>
              <a:t> </a:t>
            </a:r>
            <a:r>
              <a:rPr lang="en-CA" dirty="0" err="1" smtClean="0"/>
              <a:t>i</a:t>
            </a:r>
            <a:r>
              <a:rPr lang="en-CA" dirty="0" smtClean="0"/>
              <a:t> </a:t>
            </a:r>
            <a:r>
              <a:rPr lang="en-CA" dirty="0" err="1" smtClean="0"/>
              <a:t>pedoloskih</a:t>
            </a:r>
            <a:r>
              <a:rPr lang="en-CA" dirty="0" smtClean="0"/>
              <a:t> </a:t>
            </a:r>
            <a:r>
              <a:rPr lang="en-CA" dirty="0" err="1" smtClean="0"/>
              <a:t>uslova</a:t>
            </a:r>
            <a:r>
              <a:rPr lang="en-CA" dirty="0" smtClean="0"/>
              <a:t> </a:t>
            </a:r>
            <a:r>
              <a:rPr lang="en-CA" dirty="0" err="1" smtClean="0"/>
              <a:t>koji</a:t>
            </a:r>
            <a:r>
              <a:rPr lang="en-CA" dirty="0" smtClean="0"/>
              <a:t> </a:t>
            </a:r>
            <a:r>
              <a:rPr lang="en-CA" dirty="0" err="1" smtClean="0"/>
              <a:t>vladaju</a:t>
            </a:r>
            <a:r>
              <a:rPr lang="en-CA" dirty="0" smtClean="0"/>
              <a:t> u </a:t>
            </a:r>
            <a:r>
              <a:rPr lang="en-CA" dirty="0" err="1" smtClean="0"/>
              <a:t>biocenozi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14686"/>
            <a:ext cx="5929354" cy="330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072230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err="1"/>
              <a:t>Vremenske</a:t>
            </a:r>
            <a:r>
              <a:rPr lang="en-CA" b="1" dirty="0"/>
              <a:t> </a:t>
            </a:r>
            <a:r>
              <a:rPr lang="en-CA" b="1" dirty="0" err="1"/>
              <a:t>promene</a:t>
            </a:r>
            <a:r>
              <a:rPr lang="en-CA" b="1" dirty="0"/>
              <a:t> </a:t>
            </a:r>
          </a:p>
          <a:p>
            <a:r>
              <a:rPr lang="en-CA" dirty="0"/>
              <a:t>U </a:t>
            </a:r>
            <a:r>
              <a:rPr lang="en-CA" dirty="0" err="1"/>
              <a:t>strukturi</a:t>
            </a:r>
            <a:r>
              <a:rPr lang="en-CA" dirty="0"/>
              <a:t> </a:t>
            </a:r>
            <a:r>
              <a:rPr lang="en-CA" dirty="0" err="1"/>
              <a:t>životnih</a:t>
            </a:r>
            <a:r>
              <a:rPr lang="en-CA" dirty="0"/>
              <a:t> </a:t>
            </a:r>
            <a:r>
              <a:rPr lang="en-CA" dirty="0" err="1"/>
              <a:t>zajednica</a:t>
            </a:r>
            <a:r>
              <a:rPr lang="en-CA" dirty="0"/>
              <a:t> </a:t>
            </a:r>
            <a:r>
              <a:rPr lang="en-CA" dirty="0" err="1"/>
              <a:t>vremenske</a:t>
            </a:r>
            <a:r>
              <a:rPr lang="en-CA" dirty="0"/>
              <a:t> </a:t>
            </a:r>
            <a:r>
              <a:rPr lang="en-CA" dirty="0" err="1"/>
              <a:t>promene</a:t>
            </a:r>
            <a:r>
              <a:rPr lang="en-CA" dirty="0"/>
              <a:t> </a:t>
            </a:r>
            <a:r>
              <a:rPr lang="en-CA" dirty="0" err="1"/>
              <a:t>mogu</a:t>
            </a:r>
            <a:r>
              <a:rPr lang="en-CA" dirty="0"/>
              <a:t> </a:t>
            </a:r>
            <a:r>
              <a:rPr lang="en-CA" dirty="0" err="1"/>
              <a:t>biti</a:t>
            </a:r>
            <a:r>
              <a:rPr lang="en-CA" dirty="0"/>
              <a:t>: </a:t>
            </a:r>
          </a:p>
          <a:p>
            <a:r>
              <a:rPr lang="en-CA" b="1" dirty="0" err="1"/>
              <a:t>periodične</a:t>
            </a:r>
            <a:r>
              <a:rPr lang="en-CA" b="1" dirty="0"/>
              <a:t> </a:t>
            </a:r>
            <a:r>
              <a:rPr lang="en-CA" b="1" dirty="0" err="1"/>
              <a:t>i</a:t>
            </a:r>
            <a:r>
              <a:rPr lang="en-CA" b="1" dirty="0"/>
              <a:t> </a:t>
            </a:r>
          </a:p>
          <a:p>
            <a:r>
              <a:rPr lang="en-CA" b="1" dirty="0" err="1"/>
              <a:t>sukcesivne</a:t>
            </a:r>
            <a:r>
              <a:rPr lang="en-CA" b="1"/>
              <a:t>. </a:t>
            </a:r>
            <a:endParaRPr lang="en-CA" dirty="0"/>
          </a:p>
          <a:p>
            <a:r>
              <a:rPr lang="en-CA" dirty="0" err="1"/>
              <a:t>Periodične</a:t>
            </a:r>
            <a:r>
              <a:rPr lang="en-CA" dirty="0"/>
              <a:t> </a:t>
            </a:r>
            <a:r>
              <a:rPr lang="en-CA" dirty="0" err="1"/>
              <a:t>promene</a:t>
            </a:r>
            <a:r>
              <a:rPr lang="en-CA" dirty="0"/>
              <a:t> </a:t>
            </a:r>
            <a:r>
              <a:rPr lang="en-CA" dirty="0" err="1"/>
              <a:t>su</a:t>
            </a:r>
            <a:r>
              <a:rPr lang="en-CA" dirty="0"/>
              <a:t> one </a:t>
            </a:r>
            <a:r>
              <a:rPr lang="en-CA" dirty="0" err="1"/>
              <a:t>koje</a:t>
            </a:r>
            <a:r>
              <a:rPr lang="en-CA" dirty="0"/>
              <a:t> prate </a:t>
            </a:r>
            <a:r>
              <a:rPr lang="en-CA" dirty="0" err="1"/>
              <a:t>ritam</a:t>
            </a:r>
            <a:r>
              <a:rPr lang="en-CA" dirty="0"/>
              <a:t> </a:t>
            </a:r>
            <a:r>
              <a:rPr lang="en-CA" dirty="0" err="1"/>
              <a:t>dnevno-noćnih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sezonskih</a:t>
            </a:r>
            <a:r>
              <a:rPr lang="en-CA" dirty="0"/>
              <a:t> </a:t>
            </a:r>
            <a:r>
              <a:rPr lang="en-CA" dirty="0" err="1"/>
              <a:t>kolebanja</a:t>
            </a:r>
            <a:r>
              <a:rPr lang="en-CA" dirty="0"/>
              <a:t> </a:t>
            </a:r>
            <a:r>
              <a:rPr lang="en-CA" dirty="0" err="1"/>
              <a:t>uslova</a:t>
            </a:r>
            <a:r>
              <a:rPr lang="en-CA" dirty="0"/>
              <a:t> u </a:t>
            </a:r>
            <a:r>
              <a:rPr lang="en-CA" dirty="0" err="1"/>
              <a:t>staništu</a:t>
            </a:r>
            <a:r>
              <a:rPr lang="en-CA" dirty="0"/>
              <a:t> .</a:t>
            </a:r>
            <a:r>
              <a:rPr lang="en-CA" dirty="0" err="1"/>
              <a:t>Periodične</a:t>
            </a:r>
            <a:r>
              <a:rPr lang="en-CA" dirty="0"/>
              <a:t> </a:t>
            </a:r>
            <a:r>
              <a:rPr lang="en-CA" dirty="0" err="1"/>
              <a:t>promene</a:t>
            </a:r>
            <a:r>
              <a:rPr lang="en-CA" dirty="0"/>
              <a:t> se </a:t>
            </a:r>
            <a:r>
              <a:rPr lang="en-CA" dirty="0" err="1"/>
              <a:t>dešavaju</a:t>
            </a:r>
            <a:r>
              <a:rPr lang="en-CA" dirty="0"/>
              <a:t> </a:t>
            </a:r>
            <a:r>
              <a:rPr lang="en-CA" dirty="0" err="1"/>
              <a:t>neprestano</a:t>
            </a:r>
            <a:r>
              <a:rPr lang="en-CA" dirty="0"/>
              <a:t> </a:t>
            </a:r>
            <a:r>
              <a:rPr lang="en-CA" dirty="0" err="1"/>
              <a:t>svake</a:t>
            </a:r>
            <a:r>
              <a:rPr lang="en-CA" dirty="0"/>
              <a:t> </a:t>
            </a:r>
            <a:r>
              <a:rPr lang="en-CA" dirty="0" err="1"/>
              <a:t>sezone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one ne </a:t>
            </a:r>
            <a:r>
              <a:rPr lang="en-CA" dirty="0" err="1"/>
              <a:t>remete</a:t>
            </a:r>
            <a:r>
              <a:rPr lang="en-CA" dirty="0"/>
              <a:t> </a:t>
            </a:r>
            <a:r>
              <a:rPr lang="en-CA" dirty="0" err="1"/>
              <a:t>odnose</a:t>
            </a:r>
            <a:r>
              <a:rPr lang="en-CA" dirty="0"/>
              <a:t> u </a:t>
            </a:r>
            <a:r>
              <a:rPr lang="en-CA" dirty="0" err="1"/>
              <a:t>biocenozi</a:t>
            </a:r>
            <a:r>
              <a:rPr lang="en-CA" dirty="0"/>
              <a:t>. </a:t>
            </a:r>
            <a:r>
              <a:rPr lang="en-CA" dirty="0" err="1"/>
              <a:t>Zato</a:t>
            </a:r>
            <a:r>
              <a:rPr lang="en-CA" dirty="0"/>
              <a:t> se </a:t>
            </a:r>
            <a:r>
              <a:rPr lang="en-CA" dirty="0" err="1"/>
              <a:t>javlja</a:t>
            </a:r>
            <a:r>
              <a:rPr lang="en-CA" dirty="0"/>
              <a:t> </a:t>
            </a:r>
            <a:r>
              <a:rPr lang="en-CA" dirty="0" err="1"/>
              <a:t>periodizam</a:t>
            </a:r>
            <a:r>
              <a:rPr lang="en-CA" dirty="0"/>
              <a:t> u </a:t>
            </a:r>
            <a:r>
              <a:rPr lang="en-CA" dirty="0" err="1"/>
              <a:t>životnim</a:t>
            </a:r>
            <a:r>
              <a:rPr lang="en-CA" dirty="0"/>
              <a:t> </a:t>
            </a:r>
            <a:r>
              <a:rPr lang="en-CA" dirty="0" err="1"/>
              <a:t>aktivnostima</a:t>
            </a:r>
            <a:r>
              <a:rPr lang="en-CA" dirty="0"/>
              <a:t> </a:t>
            </a:r>
            <a:r>
              <a:rPr lang="en-CA" dirty="0" err="1"/>
              <a:t>organizama</a:t>
            </a:r>
            <a:r>
              <a:rPr lang="en-CA" dirty="0"/>
              <a:t>: </a:t>
            </a:r>
            <a:r>
              <a:rPr lang="en-CA" dirty="0" err="1"/>
              <a:t>većina</a:t>
            </a:r>
            <a:r>
              <a:rPr lang="en-CA" dirty="0"/>
              <a:t> </a:t>
            </a:r>
            <a:r>
              <a:rPr lang="en-CA" dirty="0" err="1"/>
              <a:t>biljaka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životinja</a:t>
            </a:r>
            <a:r>
              <a:rPr lang="en-CA" dirty="0"/>
              <a:t> se </a:t>
            </a:r>
            <a:r>
              <a:rPr lang="en-CA" dirty="0" err="1"/>
              <a:t>razmnožava</a:t>
            </a:r>
            <a:r>
              <a:rPr lang="en-CA" dirty="0"/>
              <a:t> u </a:t>
            </a:r>
            <a:r>
              <a:rPr lang="en-CA" dirty="0" err="1"/>
              <a:t>isto</a:t>
            </a:r>
            <a:r>
              <a:rPr lang="en-CA" dirty="0"/>
              <a:t> </a:t>
            </a:r>
            <a:r>
              <a:rPr lang="en-CA" dirty="0" err="1"/>
              <a:t>godišnje</a:t>
            </a:r>
            <a:r>
              <a:rPr lang="en-CA" dirty="0"/>
              <a:t> </a:t>
            </a:r>
            <a:r>
              <a:rPr lang="en-CA" dirty="0" err="1"/>
              <a:t>doba</a:t>
            </a:r>
            <a:r>
              <a:rPr lang="en-CA" dirty="0"/>
              <a:t>; </a:t>
            </a:r>
            <a:r>
              <a:rPr lang="en-CA" dirty="0" err="1"/>
              <a:t>neke</a:t>
            </a:r>
            <a:r>
              <a:rPr lang="en-CA" dirty="0"/>
              <a:t> </a:t>
            </a:r>
            <a:r>
              <a:rPr lang="en-CA" dirty="0" err="1"/>
              <a:t>životinje</a:t>
            </a:r>
            <a:r>
              <a:rPr lang="en-CA" dirty="0"/>
              <a:t> </a:t>
            </a:r>
            <a:r>
              <a:rPr lang="en-CA" dirty="0" err="1"/>
              <a:t>su</a:t>
            </a:r>
            <a:r>
              <a:rPr lang="en-CA" dirty="0"/>
              <a:t> </a:t>
            </a:r>
            <a:r>
              <a:rPr lang="en-CA" dirty="0" err="1"/>
              <a:t>aktivne</a:t>
            </a:r>
            <a:r>
              <a:rPr lang="en-CA" dirty="0"/>
              <a:t> </a:t>
            </a:r>
            <a:r>
              <a:rPr lang="en-CA" dirty="0" err="1"/>
              <a:t>noću</a:t>
            </a:r>
            <a:r>
              <a:rPr lang="en-CA" dirty="0"/>
              <a:t>, a </a:t>
            </a:r>
            <a:r>
              <a:rPr lang="en-CA" dirty="0" err="1"/>
              <a:t>druge</a:t>
            </a:r>
            <a:r>
              <a:rPr lang="en-CA" dirty="0"/>
              <a:t> </a:t>
            </a:r>
            <a:r>
              <a:rPr lang="en-CA" dirty="0" err="1"/>
              <a:t>danju</a:t>
            </a:r>
            <a:r>
              <a:rPr lang="en-CA" dirty="0"/>
              <a:t>; </a:t>
            </a:r>
            <a:r>
              <a:rPr lang="en-CA" dirty="0" err="1"/>
              <a:t>biljke</a:t>
            </a:r>
            <a:r>
              <a:rPr lang="en-CA" dirty="0"/>
              <a:t> </a:t>
            </a:r>
            <a:r>
              <a:rPr lang="en-CA" dirty="0" err="1"/>
              <a:t>vrše</a:t>
            </a:r>
            <a:r>
              <a:rPr lang="en-CA" dirty="0"/>
              <a:t> </a:t>
            </a:r>
            <a:r>
              <a:rPr lang="en-CA" dirty="0" err="1"/>
              <a:t>fotosintezu</a:t>
            </a:r>
            <a:r>
              <a:rPr lang="en-CA" dirty="0"/>
              <a:t> </a:t>
            </a:r>
            <a:r>
              <a:rPr lang="en-CA" dirty="0" err="1"/>
              <a:t>samo</a:t>
            </a:r>
            <a:r>
              <a:rPr lang="en-CA" dirty="0"/>
              <a:t> </a:t>
            </a:r>
            <a:r>
              <a:rPr lang="en-CA" dirty="0" err="1"/>
              <a:t>danju</a:t>
            </a:r>
            <a:r>
              <a:rPr lang="en-CA" dirty="0"/>
              <a:t> </a:t>
            </a:r>
            <a:r>
              <a:rPr lang="en-CA" dirty="0" err="1"/>
              <a:t>itd</a:t>
            </a:r>
            <a:r>
              <a:rPr lang="en-CA" dirty="0"/>
              <a:t>. </a:t>
            </a:r>
            <a:endParaRPr lang="en-CA" dirty="0" smtClean="0"/>
          </a:p>
          <a:p>
            <a:r>
              <a:rPr lang="en-CA" dirty="0" err="1" smtClean="0"/>
              <a:t>Nasuprot</a:t>
            </a:r>
            <a:r>
              <a:rPr lang="en-CA" dirty="0" smtClean="0"/>
              <a:t> </a:t>
            </a:r>
            <a:r>
              <a:rPr lang="en-CA" dirty="0" err="1"/>
              <a:t>ovako</a:t>
            </a:r>
            <a:r>
              <a:rPr lang="en-CA" dirty="0"/>
              <a:t> </a:t>
            </a:r>
            <a:r>
              <a:rPr lang="en-CA" dirty="0" err="1"/>
              <a:t>kratkotrajnim</a:t>
            </a:r>
            <a:r>
              <a:rPr lang="en-CA" dirty="0"/>
              <a:t> </a:t>
            </a:r>
            <a:r>
              <a:rPr lang="en-CA" dirty="0" err="1"/>
              <a:t>promenama</a:t>
            </a:r>
            <a:r>
              <a:rPr lang="en-CA" dirty="0"/>
              <a:t>, u </a:t>
            </a:r>
            <a:r>
              <a:rPr lang="en-CA" dirty="0" err="1"/>
              <a:t>prirodi</a:t>
            </a:r>
            <a:r>
              <a:rPr lang="en-CA" dirty="0"/>
              <a:t> se </a:t>
            </a:r>
            <a:r>
              <a:rPr lang="en-CA" dirty="0" err="1"/>
              <a:t>dešavaju</a:t>
            </a:r>
            <a:r>
              <a:rPr lang="en-CA" dirty="0"/>
              <a:t> </a:t>
            </a:r>
            <a:r>
              <a:rPr lang="en-CA" dirty="0" err="1"/>
              <a:t>korenite</a:t>
            </a:r>
            <a:r>
              <a:rPr lang="en-CA" dirty="0"/>
              <a:t> </a:t>
            </a:r>
            <a:r>
              <a:rPr lang="en-CA" dirty="0" err="1"/>
              <a:t>promene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uslova</a:t>
            </a:r>
            <a:r>
              <a:rPr lang="en-CA" dirty="0"/>
              <a:t> </a:t>
            </a:r>
            <a:r>
              <a:rPr lang="en-CA" dirty="0" err="1"/>
              <a:t>sredine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biocenoza</a:t>
            </a:r>
            <a:r>
              <a:rPr lang="en-CA" dirty="0"/>
              <a:t>. </a:t>
            </a:r>
            <a:r>
              <a:rPr lang="en-CA" dirty="0" err="1"/>
              <a:t>Sukcesije</a:t>
            </a:r>
            <a:r>
              <a:rPr lang="en-CA" dirty="0"/>
              <a:t> (</a:t>
            </a:r>
            <a:r>
              <a:rPr lang="en-CA" dirty="0" err="1"/>
              <a:t>ili</a:t>
            </a:r>
            <a:r>
              <a:rPr lang="en-CA" dirty="0"/>
              <a:t> </a:t>
            </a:r>
            <a:r>
              <a:rPr lang="en-CA" dirty="0" err="1"/>
              <a:t>vekovne</a:t>
            </a:r>
            <a:r>
              <a:rPr lang="en-CA" dirty="0"/>
              <a:t> </a:t>
            </a:r>
            <a:r>
              <a:rPr lang="en-CA" dirty="0" err="1"/>
              <a:t>promene</a:t>
            </a:r>
            <a:r>
              <a:rPr lang="en-CA" dirty="0"/>
              <a:t>) </a:t>
            </a:r>
            <a:r>
              <a:rPr lang="en-CA" dirty="0" err="1"/>
              <a:t>su</a:t>
            </a:r>
            <a:r>
              <a:rPr lang="en-CA" dirty="0"/>
              <a:t> </a:t>
            </a:r>
            <a:r>
              <a:rPr lang="en-CA" dirty="0" err="1"/>
              <a:t>smenjivanje</a:t>
            </a:r>
            <a:r>
              <a:rPr lang="en-CA" dirty="0"/>
              <a:t> </a:t>
            </a:r>
            <a:r>
              <a:rPr lang="en-CA" dirty="0" err="1"/>
              <a:t>jedne</a:t>
            </a:r>
            <a:r>
              <a:rPr lang="en-CA" dirty="0"/>
              <a:t> </a:t>
            </a:r>
            <a:r>
              <a:rPr lang="en-CA" dirty="0" err="1"/>
              <a:t>populacije</a:t>
            </a:r>
            <a:r>
              <a:rPr lang="en-CA" dirty="0"/>
              <a:t> </a:t>
            </a:r>
            <a:r>
              <a:rPr lang="en-CA" dirty="0" err="1"/>
              <a:t>drugom</a:t>
            </a:r>
            <a:r>
              <a:rPr lang="en-CA" dirty="0"/>
              <a:t> u </a:t>
            </a:r>
            <a:r>
              <a:rPr lang="en-CA" dirty="0" err="1"/>
              <a:t>okviru</a:t>
            </a:r>
            <a:r>
              <a:rPr lang="en-CA" dirty="0"/>
              <a:t> </a:t>
            </a:r>
            <a:r>
              <a:rPr lang="en-CA" dirty="0" err="1"/>
              <a:t>jedne</a:t>
            </a:r>
            <a:r>
              <a:rPr lang="en-CA" dirty="0"/>
              <a:t> </a:t>
            </a:r>
            <a:r>
              <a:rPr lang="en-CA" dirty="0" err="1"/>
              <a:t>biocenoze</a:t>
            </a:r>
            <a:r>
              <a:rPr lang="en-CA" dirty="0"/>
              <a:t>, </a:t>
            </a:r>
            <a:r>
              <a:rPr lang="en-CA" dirty="0" err="1"/>
              <a:t>kao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smenjivanje</a:t>
            </a:r>
            <a:r>
              <a:rPr lang="en-CA" dirty="0"/>
              <a:t> </a:t>
            </a:r>
            <a:r>
              <a:rPr lang="en-CA" dirty="0" err="1"/>
              <a:t>čitavih</a:t>
            </a:r>
            <a:r>
              <a:rPr lang="en-CA" dirty="0"/>
              <a:t> </a:t>
            </a:r>
            <a:r>
              <a:rPr lang="en-CA" dirty="0" err="1"/>
              <a:t>biocenoza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jednom</a:t>
            </a:r>
            <a:r>
              <a:rPr lang="en-CA" dirty="0"/>
              <a:t> </a:t>
            </a:r>
            <a:r>
              <a:rPr lang="en-CA" dirty="0" err="1"/>
              <a:t>biotopu</a:t>
            </a:r>
            <a:r>
              <a:rPr lang="en-CA" dirty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375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ŽIVOTNA ZAJEDNICA – BIOCENOZA 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ŽIVOTNA ZAJEDNICA – BIOCENOZA  </dc:title>
  <dc:creator>User</dc:creator>
  <cp:lastModifiedBy>User</cp:lastModifiedBy>
  <cp:revision>13</cp:revision>
  <dcterms:created xsi:type="dcterms:W3CDTF">2012-01-01T15:51:54Z</dcterms:created>
  <dcterms:modified xsi:type="dcterms:W3CDTF">2012-02-14T17:04:58Z</dcterms:modified>
</cp:coreProperties>
</file>